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65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469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548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3854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725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707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001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4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2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5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93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67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41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6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9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868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6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8D3CC-4D18-2669-85F3-584F639D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55" y="787791"/>
            <a:ext cx="9601196" cy="13223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El chasis</a:t>
            </a:r>
            <a:endParaRPr lang="es-P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F6FB8F-26FE-004C-91EE-064F539A3A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75683" y="2527726"/>
            <a:ext cx="5692778" cy="30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87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9CA2B-8517-F181-8E04-2FD398E0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91" y="1181368"/>
            <a:ext cx="9615815" cy="1088406"/>
          </a:xfrm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rtl="1"/>
            <a:r>
              <a:rPr lang="es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CHASIS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2737748-D6D1-D6E6-6409-5EC9B8634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0670" y="2411292"/>
            <a:ext cx="5683771" cy="628014"/>
          </a:xfrm>
        </p:spPr>
        <p:txBody>
          <a:bodyPr/>
          <a:lstStyle/>
          <a:p>
            <a:r>
              <a:rPr lang="es-US" b="1" dirty="0"/>
              <a:t>¿Qué es el chasis o bastidor?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5FCAF9A-DD34-1C36-64B7-4DBC37516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flipV="1">
            <a:off x="1058231" y="2915955"/>
            <a:ext cx="4395787" cy="21884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1CA277-BEFC-3A5A-CC09-D23C9B88CB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 chasis de un coche o bastidor es la estructura rígida sobre la que se fijan tanto la carrocería como otros elementos y mecánica que componen un vehículo, como la suspensión, los piezas de motor de coche, los elementos de transmisión, etcétera.</a:t>
            </a:r>
          </a:p>
        </p:txBody>
      </p:sp>
    </p:spTree>
    <p:extLst>
      <p:ext uri="{BB962C8B-B14F-4D97-AF65-F5344CB8AC3E}">
        <p14:creationId xmlns:p14="http://schemas.microsoft.com/office/powerpoint/2010/main" val="141567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Algerian</vt:lpstr>
      <vt:lpstr>Arial</vt:lpstr>
      <vt:lpstr>Garamond</vt:lpstr>
      <vt:lpstr>Orgánico</vt:lpstr>
      <vt:lpstr>El chasis</vt:lpstr>
      <vt:lpstr>CHASIS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DEL CHASIS</dc:title>
  <dc:creator>PC-07</dc:creator>
  <cp:lastModifiedBy>PC-07</cp:lastModifiedBy>
  <cp:revision>2</cp:revision>
  <dcterms:created xsi:type="dcterms:W3CDTF">2024-05-22T23:11:47Z</dcterms:created>
  <dcterms:modified xsi:type="dcterms:W3CDTF">2024-05-22T23:13:59Z</dcterms:modified>
</cp:coreProperties>
</file>